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305" r:id="rId7"/>
    <p:sldId id="262" r:id="rId8"/>
    <p:sldId id="264" r:id="rId9"/>
    <p:sldId id="265" r:id="rId10"/>
    <p:sldId id="266" r:id="rId11"/>
    <p:sldId id="30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3" r:id="rId50"/>
    <p:sldId id="307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4F384-38DF-43C8-8F19-44C4D1C560FB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44A643-4D2B-4FD2-ACDC-6852FD6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Q9P1W_-E1U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9v1PVg5Xww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owXhyZTtg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agram.com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ghtradar24.com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_DKNwK_m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pe.net/support/training/learn-online/videos" TargetMode="External"/><Relationship Id="rId13" Type="http://schemas.openxmlformats.org/officeDocument/2006/relationships/hyperlink" Target="https://mva.microsoft.com/" TargetMode="External"/><Relationship Id="rId3" Type="http://schemas.openxmlformats.org/officeDocument/2006/relationships/hyperlink" Target="https://eliademy.com/" TargetMode="External"/><Relationship Id="rId7" Type="http://schemas.openxmlformats.org/officeDocument/2006/relationships/hyperlink" Target="http://vu.org/courses/tech.html" TargetMode="External"/><Relationship Id="rId12" Type="http://schemas.openxmlformats.org/officeDocument/2006/relationships/hyperlink" Target="https://www.ripe.net/support/training/learn-online/videos/policy-development-process-pdp" TargetMode="External"/><Relationship Id="rId2" Type="http://schemas.openxmlformats.org/officeDocument/2006/relationships/hyperlink" Target="https://edx.org/" TargetMode="External"/><Relationship Id="rId16" Type="http://schemas.openxmlformats.org/officeDocument/2006/relationships/hyperlink" Target="https://www.isoc.am/other_elear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u.org/courses/web.html" TargetMode="External"/><Relationship Id="rId11" Type="http://schemas.openxmlformats.org/officeDocument/2006/relationships/hyperlink" Target="https://www.ripe.net/support/training/learn-online/videos/ripe-database" TargetMode="External"/><Relationship Id="rId5" Type="http://schemas.openxmlformats.org/officeDocument/2006/relationships/hyperlink" Target="http://www.udacity.com/" TargetMode="External"/><Relationship Id="rId15" Type="http://schemas.openxmlformats.org/officeDocument/2006/relationships/hyperlink" Target="http://freevideolectures.com/Subject/Networking" TargetMode="External"/><Relationship Id="rId10" Type="http://schemas.openxmlformats.org/officeDocument/2006/relationships/hyperlink" Target="https://www.ripe.net/support/training/learn-online/videos/dnssec" TargetMode="External"/><Relationship Id="rId4" Type="http://schemas.openxmlformats.org/officeDocument/2006/relationships/hyperlink" Target="https://www.coursera.org/" TargetMode="External"/><Relationship Id="rId9" Type="http://schemas.openxmlformats.org/officeDocument/2006/relationships/hyperlink" Target="https://www.ripe.net/support/training/learn-online/videos/ipv6" TargetMode="External"/><Relationship Id="rId14" Type="http://schemas.openxmlformats.org/officeDocument/2006/relationships/hyperlink" Target="https://codeacadem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1911" y="2450020"/>
            <a:ext cx="2654682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-4" baseline="3034" dirty="0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utu</a:t>
            </a:r>
            <a:r>
              <a:rPr sz="10800" b="1" spc="-79" baseline="3034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9391" y="2450020"/>
            <a:ext cx="94346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6943" y="2450020"/>
            <a:ext cx="143057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19171" y="3547300"/>
            <a:ext cx="324196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0800" b="1" spc="-64" baseline="303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0800" b="1" spc="-84" baseline="303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ern</a:t>
            </a:r>
            <a:r>
              <a:rPr sz="10800" b="1" spc="-5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0800" b="1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85800"/>
            <a:ext cx="8381999" cy="523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5687" t="29388" r="30623" b="40188"/>
          <a:stretch>
            <a:fillRect/>
          </a:stretch>
        </p:blipFill>
        <p:spPr bwMode="auto">
          <a:xfrm>
            <a:off x="838200" y="457200"/>
            <a:ext cx="769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 l="33462" t="38905" r="32669" b="39609"/>
          <a:stretch>
            <a:fillRect/>
          </a:stretch>
        </p:blipFill>
        <p:spPr bwMode="auto">
          <a:xfrm>
            <a:off x="1828800" y="38100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858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85800"/>
            <a:ext cx="861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66800"/>
            <a:ext cx="877823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10000" y="152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IPv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09600"/>
            <a:ext cx="8778239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0"/>
            <a:ext cx="8686799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810000" y="1447800"/>
            <a:ext cx="2275229" cy="1278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1447799"/>
            <a:ext cx="2224088" cy="1273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1447799"/>
            <a:ext cx="2209800" cy="124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4572000"/>
            <a:ext cx="2209800" cy="1240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00" y="4572000"/>
            <a:ext cx="2231230" cy="12502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3374" y="499363"/>
            <a:ext cx="2095758" cy="896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129" baseline="3034" dirty="0" smtClean="0">
                <a:latin typeface="Calibri"/>
                <a:cs typeface="Calibri"/>
              </a:rPr>
              <a:t>W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-79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ab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  <a:p>
            <a:pPr marL="496665" marR="68579">
              <a:lnSpc>
                <a:spcPct val="101725"/>
              </a:lnSpc>
              <a:spcBef>
                <a:spcPts val="839"/>
              </a:spcBef>
            </a:pPr>
            <a:r>
              <a:rPr sz="1800" b="1" spc="0" dirty="0" smtClean="0">
                <a:latin typeface="Calibri"/>
                <a:cs typeface="Calibri"/>
              </a:rPr>
              <a:t>F</a:t>
            </a:r>
            <a:r>
              <a:rPr sz="1800" b="1" spc="4" dirty="0" smtClean="0">
                <a:latin typeface="Calibri"/>
                <a:cs typeface="Calibri"/>
              </a:rPr>
              <a:t>i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r>
              <a:rPr sz="1800" b="1" spc="4" dirty="0" smtClean="0">
                <a:latin typeface="Calibri"/>
                <a:cs typeface="Calibri"/>
              </a:rPr>
              <a:t>ne</a:t>
            </a:r>
            <a:r>
              <a:rPr sz="1800" b="1" spc="0" dirty="0" smtClean="0">
                <a:latin typeface="Calibri"/>
                <a:cs typeface="Calibri"/>
              </a:rPr>
              <a:t>ss</a:t>
            </a:r>
            <a:r>
              <a:rPr sz="1800" b="1" spc="-9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r>
              <a:rPr sz="1800" b="1" spc="-3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a</a:t>
            </a:r>
            <a:r>
              <a:rPr sz="1800" b="1" spc="4" dirty="0" smtClean="0">
                <a:latin typeface="Calibri"/>
                <a:cs typeface="Calibri"/>
              </a:rPr>
              <a:t>c</a:t>
            </a:r>
            <a:r>
              <a:rPr sz="1800" b="1" spc="-50" dirty="0" smtClean="0">
                <a:latin typeface="Calibri"/>
                <a:cs typeface="Calibri"/>
              </a:rPr>
              <a:t>k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-2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6616" y="1141729"/>
            <a:ext cx="14582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Sma</a:t>
            </a:r>
            <a:r>
              <a:rPr sz="2700" b="1" spc="-4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-19" baseline="3034" dirty="0" smtClean="0">
                <a:latin typeface="Calibri"/>
                <a:cs typeface="Calibri"/>
              </a:rPr>
              <a:t>w</a:t>
            </a:r>
            <a:r>
              <a:rPr sz="2700" b="1" spc="-9" baseline="3034" dirty="0" smtClean="0">
                <a:latin typeface="Calibri"/>
                <a:cs typeface="Calibri"/>
              </a:rPr>
              <a:t>a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4" baseline="3034" dirty="0" smtClean="0">
                <a:latin typeface="Calibri"/>
                <a:cs typeface="Calibri"/>
              </a:rPr>
              <a:t>che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0540" y="1141729"/>
            <a:ext cx="92965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B</a:t>
            </a:r>
            <a:r>
              <a:rPr sz="2700" b="1" spc="-3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</a:t>
            </a:r>
            <a:r>
              <a:rPr sz="2700" b="1" spc="4" baseline="3034" dirty="0" smtClean="0">
                <a:latin typeface="Calibri"/>
                <a:cs typeface="Calibri"/>
              </a:rPr>
              <a:t>cel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2980394"/>
            <a:ext cx="7835716" cy="89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d </a:t>
            </a:r>
            <a:r>
              <a:rPr sz="3000" spc="-19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r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ea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t 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at</a:t>
            </a:r>
            <a:r>
              <a:rPr sz="3000" spc="0" baseline="2730" dirty="0" smtClean="0">
                <a:latin typeface="Calibri"/>
                <a:cs typeface="Calibri"/>
              </a:rPr>
              <a:t>e,</a:t>
            </a:r>
            <a:r>
              <a:rPr sz="3000" spc="4" baseline="2730" dirty="0" smtClean="0">
                <a:latin typeface="Calibri"/>
                <a:cs typeface="Calibri"/>
              </a:rPr>
              <a:t> b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si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4" baseline="2730" dirty="0" smtClean="0">
                <a:latin typeface="Calibri"/>
                <a:cs typeface="Calibri"/>
              </a:rPr>
              <a:t> h</a:t>
            </a:r>
            <a:r>
              <a:rPr sz="3000" spc="0" baseline="2730" dirty="0" smtClean="0">
                <a:latin typeface="Calibri"/>
                <a:cs typeface="Calibri"/>
              </a:rPr>
              <a:t>ea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h,</a:t>
            </a:r>
            <a:endParaRPr sz="2000">
              <a:latin typeface="Calibri"/>
              <a:cs typeface="Calibri"/>
            </a:endParaRPr>
          </a:p>
          <a:p>
            <a:pPr marL="67673" marR="38176">
              <a:lnSpc>
                <a:spcPts val="2400"/>
              </a:lnSpc>
              <a:spcBef>
                <a:spcPts val="13"/>
              </a:spcBef>
            </a:pP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" baseline="1365" dirty="0" smtClean="0">
                <a:latin typeface="Calibri"/>
                <a:cs typeface="Calibri"/>
              </a:rPr>
              <a:t>ivi</a:t>
            </a:r>
            <a:r>
              <a:rPr sz="3000" spc="0" baseline="1365" dirty="0" smtClean="0">
                <a:latin typeface="Calibri"/>
                <a:cs typeface="Calibri"/>
              </a:rPr>
              <a:t>ty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j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uch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g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k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 </a:t>
            </a:r>
            <a:r>
              <a:rPr sz="3000" spc="-14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 as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15"/>
              </a:lnSpc>
              <a:spcBef>
                <a:spcPts val="0"/>
              </a:spcBef>
            </a:pP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-14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t,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nc</a:t>
            </a:r>
            <a:r>
              <a:rPr sz="3000" spc="0" baseline="1365" dirty="0" smtClean="0">
                <a:latin typeface="Calibri"/>
                <a:cs typeface="Calibri"/>
              </a:rPr>
              <a:t>e a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4" baseline="1365" dirty="0" smtClean="0">
                <a:latin typeface="Calibri"/>
                <a:cs typeface="Calibri"/>
              </a:rPr>
              <a:t> s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eed</a:t>
            </a:r>
            <a:r>
              <a:rPr sz="3000" spc="4" baseline="1365" dirty="0" smtClean="0">
                <a:latin typeface="Calibri"/>
                <a:cs typeface="Calibri"/>
              </a:rPr>
              <a:t> u</a:t>
            </a:r>
            <a:r>
              <a:rPr sz="3000" spc="-4" baseline="1365" dirty="0" smtClean="0">
                <a:latin typeface="Calibri"/>
                <a:cs typeface="Calibri"/>
              </a:rPr>
              <a:t>si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g </a:t>
            </a:r>
            <a:r>
              <a:rPr sz="3000" spc="-4" baseline="1365" dirty="0" smtClean="0">
                <a:latin typeface="Calibri"/>
                <a:cs typeface="Calibri"/>
              </a:rPr>
              <a:t>GP</a:t>
            </a:r>
            <a:r>
              <a:rPr sz="3000" spc="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cc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gy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4114800"/>
            <a:ext cx="129388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cs typeface="Calibri"/>
              </a:rPr>
              <a:t>Im</a:t>
            </a:r>
            <a:r>
              <a:rPr sz="2700" b="1" spc="4" baseline="3034" dirty="0" smtClean="0">
                <a:cs typeface="Calibri"/>
              </a:rPr>
              <a:t>pl</a:t>
            </a:r>
            <a:r>
              <a:rPr sz="2700" b="1" spc="0" baseline="3034" dirty="0" smtClean="0">
                <a:cs typeface="Calibri"/>
              </a:rPr>
              <a:t>a</a:t>
            </a:r>
            <a:r>
              <a:rPr sz="2700" b="1" spc="-4" baseline="3034" dirty="0" smtClean="0">
                <a:cs typeface="Calibri"/>
              </a:rPr>
              <a:t>n</a:t>
            </a:r>
            <a:r>
              <a:rPr sz="2700" b="1" spc="-9" baseline="3034" dirty="0" smtClean="0">
                <a:cs typeface="Calibri"/>
              </a:rPr>
              <a:t>ta</a:t>
            </a:r>
            <a:r>
              <a:rPr sz="2700" b="1" spc="4" baseline="3034" dirty="0" smtClean="0">
                <a:cs typeface="Calibri"/>
              </a:rPr>
              <a:t>b</a:t>
            </a:r>
            <a:r>
              <a:rPr sz="2700" b="1" spc="-9" baseline="3034" dirty="0" smtClean="0">
                <a:cs typeface="Calibri"/>
              </a:rPr>
              <a:t>l</a:t>
            </a:r>
            <a:r>
              <a:rPr sz="2700" b="1" spc="-4" baseline="3034" dirty="0" smtClean="0">
                <a:cs typeface="Calibri"/>
              </a:rPr>
              <a:t>e</a:t>
            </a:r>
            <a:r>
              <a:rPr sz="2700" b="1" spc="0" baseline="3034" dirty="0" smtClean="0">
                <a:cs typeface="Calibri"/>
              </a:rPr>
              <a:t>s</a:t>
            </a:r>
            <a:endParaRPr sz="1800"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0600" y="4114800"/>
            <a:ext cx="22949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4" baseline="3034" dirty="0" smtClean="0">
                <a:latin typeface="Calibri"/>
                <a:cs typeface="Calibri"/>
              </a:rPr>
              <a:t>He</a:t>
            </a:r>
            <a:r>
              <a:rPr sz="2700" b="1" spc="0" baseline="3034" dirty="0" smtClean="0">
                <a:latin typeface="Calibri"/>
                <a:cs typeface="Calibri"/>
              </a:rPr>
              <a:t>a</a:t>
            </a:r>
            <a:r>
              <a:rPr sz="2700" b="1" spc="4" baseline="3034" dirty="0" smtClean="0"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latin typeface="Calibri"/>
                <a:cs typeface="Calibri"/>
              </a:rPr>
              <a:t>-m</a:t>
            </a:r>
            <a:r>
              <a:rPr sz="2700" b="1" spc="4" baseline="3034" dirty="0" smtClean="0">
                <a:latin typeface="Calibri"/>
                <a:cs typeface="Calibri"/>
              </a:rPr>
              <a:t>o</a:t>
            </a:r>
            <a:r>
              <a:rPr sz="2700" b="1" spc="-4" baseline="3034" dirty="0" smtClean="0">
                <a:latin typeface="Calibri"/>
                <a:cs typeface="Calibri"/>
              </a:rPr>
              <a:t>u</a:t>
            </a:r>
            <a:r>
              <a:rPr sz="2700" b="1" spc="-14" baseline="3034" dirty="0" smtClean="0">
                <a:latin typeface="Calibri"/>
                <a:cs typeface="Calibri"/>
              </a:rPr>
              <a:t>n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d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d</a:t>
            </a:r>
            <a:r>
              <a:rPr sz="2700" b="1" spc="-9" baseline="3034" dirty="0" smtClean="0"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-4" baseline="3034" dirty="0" smtClean="0">
                <a:latin typeface="Calibri"/>
                <a:cs typeface="Calibri"/>
              </a:rPr>
              <a:t>p</a:t>
            </a:r>
            <a:r>
              <a:rPr sz="2700" b="1" spc="-9" baseline="3034" dirty="0" smtClean="0">
                <a:latin typeface="Calibri"/>
                <a:cs typeface="Calibri"/>
              </a:rPr>
              <a:t>l</a:t>
            </a:r>
            <a:r>
              <a:rPr sz="2700" b="1" spc="-34" baseline="3034" dirty="0" smtClean="0">
                <a:latin typeface="Calibri"/>
                <a:cs typeface="Calibri"/>
              </a:rPr>
              <a:t>a</a:t>
            </a:r>
            <a:r>
              <a:rPr sz="2700" b="1" spc="-9" baseline="3034" dirty="0" smtClean="0">
                <a:latin typeface="Calibri"/>
                <a:cs typeface="Calibri"/>
              </a:rPr>
              <a:t>y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698" name="AutoShape 2" descr="Image result for google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https://upload.wikimedia.org/wikipedia/commons/thumb/b/be/Google_Glass_with_frame.jpg/220px-Google_Glass_with_fram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572000"/>
            <a:ext cx="209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629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 glass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858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7067" y="1956689"/>
            <a:ext cx="5882032" cy="2361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6889" marR="1993071" algn="ctr">
              <a:lnSpc>
                <a:spcPts val="4170"/>
              </a:lnSpc>
              <a:spcBef>
                <a:spcPts val="208"/>
              </a:spcBef>
            </a:pPr>
            <a:r>
              <a:rPr sz="6000" b="1" spc="-4" baseline="3413" dirty="0" smtClean="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sz="6000" b="1" spc="-19" baseline="3413" dirty="0" smtClean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6000" b="1" spc="-4" baseline="3413" dirty="0" smtClean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6000" b="1" spc="-34" baseline="3413" dirty="0" smtClean="0">
                <a:solidFill>
                  <a:srgbClr val="375F92"/>
                </a:solidFill>
                <a:latin typeface="Calibri"/>
                <a:cs typeface="Calibri"/>
              </a:rPr>
              <a:t>w</a:t>
            </a:r>
            <a:r>
              <a:rPr sz="6000" b="1" spc="-4" baseline="3413" dirty="0" smtClean="0">
                <a:solidFill>
                  <a:srgbClr val="375F92"/>
                </a:solidFill>
                <a:latin typeface="Calibri"/>
                <a:cs typeface="Calibri"/>
              </a:rPr>
              <a:t>ork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800"/>
              </a:lnSpc>
              <a:spcBef>
                <a:spcPts val="31"/>
              </a:spcBef>
            </a:pPr>
            <a:r>
              <a:rPr sz="6000" b="1" spc="-350" baseline="1365" dirty="0" smtClean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6000" b="1" spc="-4" baseline="1365" dirty="0" smtClean="0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ology</a:t>
            </a:r>
            <a:r>
              <a:rPr sz="6000" b="1" spc="-4" baseline="1365" dirty="0" smtClean="0">
                <a:solidFill>
                  <a:srgbClr val="375F92"/>
                </a:solidFill>
                <a:latin typeface="Calibri"/>
                <a:cs typeface="Calibri"/>
              </a:rPr>
              <a:t>/</a:t>
            </a:r>
            <a:r>
              <a:rPr sz="6000" b="1" spc="-204" baseline="1365" dirty="0" smtClean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6000" b="1" spc="-54" baseline="1365" dirty="0" smtClean="0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d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sz="6000" b="1" spc="-4" baseline="1365" dirty="0" smtClean="0">
                <a:solidFill>
                  <a:srgbClr val="375F92"/>
                </a:solidFill>
                <a:latin typeface="Calibri"/>
                <a:cs typeface="Calibri"/>
              </a:rPr>
              <a:t>/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D</a:t>
            </a:r>
            <a:r>
              <a:rPr sz="6000" b="1" spc="-25" baseline="1365" dirty="0" smtClean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v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sz="6000" b="1" spc="-4" baseline="1365" dirty="0" smtClean="0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  <a:p>
            <a:pPr marL="1569672" marR="1605601" algn="ctr">
              <a:lnSpc>
                <a:spcPts val="4800"/>
              </a:lnSpc>
            </a:pP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pl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sz="6000" b="1" spc="-29" baseline="1365" dirty="0" smtClean="0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sz="6000" b="1" spc="-44" baseline="1365" dirty="0" smtClean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6000" b="1" spc="-4" baseline="1365" dirty="0" smtClean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io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ns</a:t>
            </a:r>
            <a:endParaRPr sz="4000">
              <a:latin typeface="Calibri"/>
              <a:cs typeface="Calibri"/>
            </a:endParaRPr>
          </a:p>
          <a:p>
            <a:pPr marL="1962979" marR="1998715" algn="ctr">
              <a:lnSpc>
                <a:spcPts val="4800"/>
              </a:lnSpc>
            </a:pPr>
            <a:r>
              <a:rPr sz="6000" b="1" baseline="1365" dirty="0" smtClean="0">
                <a:solidFill>
                  <a:srgbClr val="375F92"/>
                </a:solidFill>
                <a:latin typeface="Calibri"/>
                <a:cs typeface="Calibri"/>
              </a:rPr>
              <a:t>B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u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sin</a:t>
            </a:r>
            <a:r>
              <a:rPr sz="6000" b="1" spc="4" baseline="1365" dirty="0" smtClean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6000" b="1" spc="0" baseline="1365" dirty="0" smtClean="0">
                <a:solidFill>
                  <a:srgbClr val="375F92"/>
                </a:solidFill>
                <a:latin typeface="Calibri"/>
                <a:cs typeface="Calibri"/>
              </a:rPr>
              <a:t>ss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14400"/>
            <a:ext cx="7619999" cy="47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066800"/>
            <a:ext cx="7680959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" y="5334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762000"/>
            <a:ext cx="7680959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858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762000"/>
            <a:ext cx="7086599" cy="442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8381999" cy="523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620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2590800"/>
            <a:ext cx="6133348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lang="en-US" sz="3200" b="1" u="heavy" spc="-9" baseline="3034" dirty="0" smtClean="0">
              <a:solidFill>
                <a:srgbClr val="0000FF"/>
              </a:solidFill>
              <a:latin typeface="Calibri"/>
              <a:cs typeface="Calibri"/>
              <a:hlinkClick r:id="rId2"/>
            </a:endParaRPr>
          </a:p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u="heavy" spc="-9" baseline="3034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3200" b="1" u="heavy" spc="-25" baseline="3034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b="1" u="heavy" spc="-4" baseline="3034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b="1" u="heavy" spc="-9" baseline="3034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3200" b="1" u="heavy" spc="4" baseline="3034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://</a:t>
            </a:r>
            <a:r>
              <a:rPr sz="3200" b="1" u="heavy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3200" b="1" u="heavy" spc="-119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3200" b="1" u="heavy" spc="-69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3200" b="1" u="heavy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y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3200" b="1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3200" b="1" u="heavy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b="1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ube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3200" b="1" u="heavy" spc="-19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om/</a:t>
            </a:r>
            <a:r>
              <a:rPr sz="3200" b="1" u="heavy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3200" b="1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3200" b="1" u="heavy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b="1" u="heavy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3200" b="1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h?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v</a:t>
            </a:r>
            <a:r>
              <a:rPr sz="3200" b="1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=</a:t>
            </a:r>
            <a:r>
              <a:rPr sz="3200" b="1" u="heavy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Q9</a:t>
            </a:r>
            <a:r>
              <a:rPr sz="3200" b="1" u="heavy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1</a:t>
            </a:r>
            <a:r>
              <a:rPr sz="3200" b="1" u="heavy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3200" b="1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_-E1U</a:t>
            </a:r>
            <a:endParaRPr sz="3200" b="1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858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0"/>
            <a:ext cx="8305800" cy="519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14400"/>
            <a:ext cx="8046719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" y="381000"/>
            <a:ext cx="8534399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0"/>
            <a:ext cx="8686799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" y="7620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816863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0"/>
            <a:ext cx="8778239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533401"/>
            <a:ext cx="8656319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" y="457200"/>
            <a:ext cx="8397239" cy="524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0" y="457200"/>
            <a:ext cx="289560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4000" b="1" spc="0" baseline="2730" dirty="0" smtClean="0">
                <a:solidFill>
                  <a:srgbClr val="375F92"/>
                </a:solidFill>
                <a:latin typeface="Calibri"/>
                <a:cs typeface="Calibri"/>
              </a:rPr>
              <a:t>Sm</a:t>
            </a:r>
            <a:r>
              <a:rPr sz="4000" b="1" spc="-4" baseline="2730" dirty="0" smtClean="0">
                <a:solidFill>
                  <a:srgbClr val="375F92"/>
                </a:solidFill>
                <a:latin typeface="Calibri"/>
                <a:cs typeface="Calibri"/>
              </a:rPr>
              <a:t>ar</a:t>
            </a:r>
            <a:r>
              <a:rPr sz="4000" b="1" spc="0" baseline="2730" dirty="0" smtClean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4000" b="1" spc="-19" baseline="2730" dirty="0" smtClean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4000" b="1" spc="4" baseline="2730" dirty="0" smtClean="0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sz="4000" b="1" spc="0" baseline="2730" dirty="0" smtClean="0">
                <a:solidFill>
                  <a:srgbClr val="375F92"/>
                </a:solidFill>
                <a:latin typeface="Calibri"/>
                <a:cs typeface="Calibri"/>
              </a:rPr>
              <a:t>ome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http://www.youtube.com/watch?v=d9v1PVg5Xww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85800"/>
            <a:ext cx="7802879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3622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https://www.youtube.com/watch?v=MiowXhyZTtg</a:t>
            </a:r>
            <a:endParaRPr lang="en-US" sz="2800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447800" y="3352800"/>
            <a:ext cx="857250" cy="86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3352800"/>
            <a:ext cx="1238250" cy="1238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4495799"/>
            <a:ext cx="96202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3429000"/>
            <a:ext cx="85725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3352800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648199"/>
            <a:ext cx="904875" cy="90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648199"/>
            <a:ext cx="85725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540" y="1032763"/>
            <a:ext cx="738144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4" baseline="3034" dirty="0" smtClean="0">
                <a:latin typeface="Calibri"/>
                <a:cs typeface="Calibri"/>
              </a:rPr>
              <a:t>O</a:t>
            </a:r>
            <a:r>
              <a:rPr sz="5400" b="1" spc="-34" baseline="3034" dirty="0" smtClean="0">
                <a:latin typeface="Calibri"/>
                <a:cs typeface="Calibri"/>
              </a:rPr>
              <a:t>v</a:t>
            </a:r>
            <a:r>
              <a:rPr sz="5400" b="1" spc="0" baseline="3034" dirty="0" smtClean="0">
                <a:latin typeface="Calibri"/>
                <a:cs typeface="Calibri"/>
              </a:rPr>
              <a:t>er</a:t>
            </a:r>
            <a:r>
              <a:rPr sz="5400" b="1" spc="-1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the </a:t>
            </a: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op</a:t>
            </a:r>
            <a:r>
              <a:rPr sz="5400" b="1" spc="14" baseline="3034" dirty="0" smtClean="0">
                <a:latin typeface="Calibri"/>
                <a:cs typeface="Calibri"/>
              </a:rPr>
              <a:t> </a:t>
            </a:r>
            <a:r>
              <a:rPr sz="5400" b="1" spc="-4" baseline="3034" dirty="0" smtClean="0">
                <a:latin typeface="Calibri"/>
                <a:cs typeface="Calibri"/>
              </a:rPr>
              <a:t>(</a:t>
            </a:r>
            <a:r>
              <a:rPr sz="5400" b="1" spc="-84" baseline="3034" dirty="0" smtClean="0">
                <a:latin typeface="Calibri"/>
                <a:cs typeface="Calibri"/>
              </a:rPr>
              <a:t>O</a:t>
            </a:r>
            <a:r>
              <a:rPr sz="5400" b="1" spc="54" baseline="3034" dirty="0" smtClean="0">
                <a:latin typeface="Calibri"/>
                <a:cs typeface="Calibri"/>
              </a:rPr>
              <a:t>T</a:t>
            </a:r>
            <a:r>
              <a:rPr sz="5400" b="1" spc="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)</a:t>
            </a:r>
            <a:r>
              <a:rPr sz="5400" b="1" spc="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mes</a:t>
            </a:r>
            <a:r>
              <a:rPr sz="5400" b="1" spc="4" baseline="3034" dirty="0" smtClean="0">
                <a:latin typeface="Calibri"/>
                <a:cs typeface="Calibri"/>
              </a:rPr>
              <a:t>s</a:t>
            </a:r>
            <a:r>
              <a:rPr sz="5400" b="1" spc="0" baseline="3034" dirty="0" smtClean="0">
                <a:latin typeface="Calibri"/>
                <a:cs typeface="Calibri"/>
              </a:rPr>
              <a:t>a</a:t>
            </a:r>
            <a:r>
              <a:rPr sz="5400" b="1" spc="-4" baseline="3034" dirty="0" smtClean="0">
                <a:latin typeface="Calibri"/>
                <a:cs typeface="Calibri"/>
              </a:rPr>
              <a:t>g</a:t>
            </a:r>
            <a:r>
              <a:rPr sz="5400" b="1" spc="4" baseline="3034" dirty="0" smtClean="0">
                <a:latin typeface="Calibri"/>
                <a:cs typeface="Calibri"/>
              </a:rPr>
              <a:t>i</a:t>
            </a:r>
            <a:r>
              <a:rPr sz="5400" b="1" spc="0" baseline="3034" dirty="0" smtClean="0">
                <a:latin typeface="Calibri"/>
                <a:cs typeface="Calibri"/>
              </a:rPr>
              <a:t>ng</a:t>
            </a:r>
            <a:r>
              <a:rPr sz="5400" b="1" spc="9" baseline="3034" dirty="0" smtClean="0">
                <a:latin typeface="Calibri"/>
                <a:cs typeface="Calibri"/>
              </a:rPr>
              <a:t> </a:t>
            </a:r>
            <a:r>
              <a:rPr sz="5400" b="1" spc="4" baseline="3034" dirty="0" smtClean="0">
                <a:latin typeface="Calibri"/>
                <a:cs typeface="Calibri"/>
              </a:rPr>
              <a:t>s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39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v</a:t>
            </a:r>
            <a:r>
              <a:rPr sz="5400" b="1" spc="4" baseline="3034" dirty="0" smtClean="0">
                <a:latin typeface="Calibri"/>
                <a:cs typeface="Calibri"/>
              </a:rPr>
              <a:t>ic</a:t>
            </a:r>
            <a:r>
              <a:rPr sz="5400" b="1" spc="0" baseline="3034" dirty="0" smtClean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184" y="1988693"/>
            <a:ext cx="7526545" cy="807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Wh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pp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Vib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-2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p</a:t>
            </a:r>
            <a:r>
              <a:rPr sz="4200" spc="4" baseline="2925" dirty="0" smtClean="0">
                <a:latin typeface="Calibri"/>
                <a:cs typeface="Calibri"/>
              </a:rPr>
              <a:t>c</a:t>
            </a:r>
            <a:r>
              <a:rPr sz="4200" spc="-4" baseline="2925" dirty="0" smtClean="0">
                <a:latin typeface="Calibri"/>
                <a:cs typeface="Calibri"/>
              </a:rPr>
              <a:t>h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-58" baseline="2925" dirty="0" smtClean="0">
                <a:latin typeface="Calibri"/>
                <a:cs typeface="Calibri"/>
              </a:rPr>
              <a:t> </a:t>
            </a:r>
            <a:r>
              <a:rPr sz="4200" spc="-24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g</a:t>
            </a:r>
            <a:r>
              <a:rPr sz="4200" spc="-64" baseline="2925" dirty="0" smtClean="0">
                <a:latin typeface="Calibri"/>
                <a:cs typeface="Calibri"/>
              </a:rPr>
              <a:t>r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m,</a:t>
            </a:r>
            <a:r>
              <a:rPr sz="4200" spc="-8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Sk</a:t>
            </a:r>
            <a:r>
              <a:rPr sz="4200" spc="-4" baseline="2925" dirty="0" smtClean="0">
                <a:latin typeface="Calibri"/>
                <a:cs typeface="Calibri"/>
              </a:rPr>
              <a:t>yp</a:t>
            </a:r>
            <a:r>
              <a:rPr sz="4200" spc="0" baseline="2925" dirty="0" smtClean="0">
                <a:latin typeface="Calibri"/>
                <a:cs typeface="Calibri"/>
              </a:rPr>
              <a:t>e,</a:t>
            </a:r>
            <a:r>
              <a:rPr sz="4200" spc="-27" baseline="2925" dirty="0" smtClean="0">
                <a:latin typeface="Calibri"/>
                <a:cs typeface="Calibri"/>
              </a:rPr>
              <a:t> </a:t>
            </a:r>
            <a:r>
              <a:rPr sz="4200" spc="-14" baseline="2925" dirty="0" smtClean="0">
                <a:latin typeface="Calibri"/>
                <a:cs typeface="Calibri"/>
              </a:rPr>
              <a:t>Z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g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-75" baseline="1950" dirty="0" smtClean="0">
                <a:latin typeface="Calibri"/>
                <a:cs typeface="Calibri"/>
              </a:rPr>
              <a:t>F</a:t>
            </a:r>
            <a:r>
              <a:rPr sz="4200" spc="4" baseline="1950" dirty="0" smtClean="0">
                <a:latin typeface="Calibri"/>
                <a:cs typeface="Calibri"/>
              </a:rPr>
              <a:t>ac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4" baseline="1950" dirty="0" smtClean="0">
                <a:latin typeface="Calibri"/>
                <a:cs typeface="Calibri"/>
              </a:rPr>
              <a:t>b</a:t>
            </a:r>
            <a:r>
              <a:rPr sz="4200" spc="4" baseline="1950" dirty="0" smtClean="0">
                <a:latin typeface="Calibri"/>
                <a:cs typeface="Calibri"/>
              </a:rPr>
              <a:t>oo</a:t>
            </a:r>
            <a:r>
              <a:rPr sz="4200" spc="0" baseline="1950" dirty="0" smtClean="0">
                <a:latin typeface="Calibri"/>
                <a:cs typeface="Calibri"/>
              </a:rPr>
              <a:t>k</a:t>
            </a:r>
            <a:r>
              <a:rPr sz="4200" spc="-112" baseline="1950" dirty="0" smtClean="0">
                <a:latin typeface="Calibri"/>
                <a:cs typeface="Calibri"/>
              </a:rPr>
              <a:t> </a:t>
            </a:r>
            <a:r>
              <a:rPr sz="4200" spc="-4" baseline="1950" dirty="0" smtClean="0">
                <a:latin typeface="Calibri"/>
                <a:cs typeface="Calibri"/>
              </a:rPr>
              <a:t>M</a:t>
            </a:r>
            <a:r>
              <a:rPr sz="4200" spc="0" baseline="1950" dirty="0" smtClean="0">
                <a:latin typeface="Calibri"/>
                <a:cs typeface="Calibri"/>
              </a:rPr>
              <a:t>esse</a:t>
            </a:r>
            <a:r>
              <a:rPr sz="4200" spc="-4" baseline="1950" dirty="0" smtClean="0">
                <a:latin typeface="Calibri"/>
                <a:cs typeface="Calibri"/>
              </a:rPr>
              <a:t>n</a:t>
            </a:r>
            <a:r>
              <a:rPr sz="4200" spc="-19" baseline="1950" dirty="0" smtClean="0">
                <a:latin typeface="Calibri"/>
                <a:cs typeface="Calibri"/>
              </a:rPr>
              <a:t>g</a:t>
            </a:r>
            <a:r>
              <a:rPr sz="4200" spc="0" baseline="1950" dirty="0" smtClean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57200" y="228600"/>
            <a:ext cx="2066925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8559" y="370436"/>
            <a:ext cx="48297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4" dirty="0" smtClean="0">
                <a:latin typeface="Times New Roman"/>
                <a:cs typeface="Times New Roman"/>
              </a:rPr>
              <a:t>S</a:t>
            </a:r>
            <a:r>
              <a:rPr sz="3200" b="1" spc="0" dirty="0" smtClean="0">
                <a:latin typeface="Times New Roman"/>
                <a:cs typeface="Times New Roman"/>
              </a:rPr>
              <a:t>t</a:t>
            </a:r>
            <a:r>
              <a:rPr sz="3200" b="1" spc="-54" dirty="0" smtClean="0">
                <a:latin typeface="Times New Roman"/>
                <a:cs typeface="Times New Roman"/>
              </a:rPr>
              <a:t>r</a:t>
            </a:r>
            <a:r>
              <a:rPr sz="3200" b="1" spc="4" dirty="0" smtClean="0">
                <a:latin typeface="Times New Roman"/>
                <a:cs typeface="Times New Roman"/>
              </a:rPr>
              <a:t>ea</a:t>
            </a:r>
            <a:r>
              <a:rPr sz="3200" b="1" spc="-4" dirty="0" smtClean="0">
                <a:latin typeface="Times New Roman"/>
                <a:cs typeface="Times New Roman"/>
              </a:rPr>
              <a:t>min</a:t>
            </a:r>
            <a:r>
              <a:rPr sz="3200" b="1" spc="0" dirty="0" smtClean="0">
                <a:latin typeface="Times New Roman"/>
                <a:cs typeface="Times New Roman"/>
              </a:rPr>
              <a:t>g</a:t>
            </a:r>
            <a:r>
              <a:rPr sz="3200" b="1" spc="-34" dirty="0" smtClean="0">
                <a:latin typeface="Times New Roman"/>
                <a:cs typeface="Times New Roman"/>
              </a:rPr>
              <a:t> </a:t>
            </a:r>
            <a:r>
              <a:rPr sz="3200" b="1" spc="-4" dirty="0" smtClean="0">
                <a:latin typeface="Times New Roman"/>
                <a:cs typeface="Times New Roman"/>
              </a:rPr>
              <a:t>m</a:t>
            </a:r>
            <a:r>
              <a:rPr sz="3200" b="1" spc="4" dirty="0" smtClean="0">
                <a:latin typeface="Times New Roman"/>
                <a:cs typeface="Times New Roman"/>
              </a:rPr>
              <a:t>e</a:t>
            </a:r>
            <a:r>
              <a:rPr sz="3200" b="1" spc="-4" dirty="0" smtClean="0">
                <a:latin typeface="Times New Roman"/>
                <a:cs typeface="Times New Roman"/>
              </a:rPr>
              <a:t>di</a:t>
            </a:r>
            <a:r>
              <a:rPr sz="3200" b="1" spc="0" dirty="0" smtClean="0">
                <a:latin typeface="Times New Roman"/>
                <a:cs typeface="Times New Roman"/>
              </a:rPr>
              <a:t>a </a:t>
            </a:r>
            <a:r>
              <a:rPr sz="3200" b="1" spc="4" dirty="0" smtClean="0">
                <a:latin typeface="Times New Roman"/>
                <a:cs typeface="Times New Roman"/>
              </a:rPr>
              <a:t>a</a:t>
            </a:r>
            <a:r>
              <a:rPr sz="3200" b="1" spc="-4" dirty="0" smtClean="0">
                <a:latin typeface="Times New Roman"/>
                <a:cs typeface="Times New Roman"/>
              </a:rPr>
              <a:t>n</a:t>
            </a:r>
            <a:r>
              <a:rPr sz="3200" b="1" spc="0" dirty="0" smtClean="0">
                <a:latin typeface="Times New Roman"/>
                <a:cs typeface="Times New Roman"/>
              </a:rPr>
              <a:t>d</a:t>
            </a:r>
            <a:r>
              <a:rPr sz="3200" b="1" spc="-14" dirty="0" smtClean="0">
                <a:latin typeface="Times New Roman"/>
                <a:cs typeface="Times New Roman"/>
              </a:rPr>
              <a:t> </a:t>
            </a:r>
            <a:r>
              <a:rPr sz="3200" b="1" spc="4" dirty="0" smtClean="0">
                <a:latin typeface="Times New Roman"/>
                <a:cs typeface="Times New Roman"/>
              </a:rPr>
              <a:t>v</a:t>
            </a:r>
            <a:r>
              <a:rPr sz="3200" b="1" spc="-4" dirty="0" smtClean="0">
                <a:latin typeface="Times New Roman"/>
                <a:cs typeface="Times New Roman"/>
              </a:rPr>
              <a:t>id</a:t>
            </a:r>
            <a:r>
              <a:rPr sz="3200" b="1" spc="4" dirty="0" smtClean="0">
                <a:latin typeface="Times New Roman"/>
                <a:cs typeface="Times New Roman"/>
              </a:rPr>
              <a:t>eo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0764" y="370436"/>
            <a:ext cx="51775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latin typeface="Times New Roman"/>
                <a:cs typeface="Times New Roman"/>
              </a:rPr>
              <a:t>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4791" y="857912"/>
            <a:ext cx="148742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4" dirty="0" smtClean="0">
                <a:latin typeface="Times New Roman"/>
                <a:cs typeface="Times New Roman"/>
              </a:rPr>
              <a:t>d</a:t>
            </a:r>
            <a:r>
              <a:rPr sz="3200" b="1" spc="4" dirty="0" smtClean="0">
                <a:latin typeface="Times New Roman"/>
                <a:cs typeface="Times New Roman"/>
              </a:rPr>
              <a:t>e</a:t>
            </a:r>
            <a:r>
              <a:rPr sz="3200" b="1" spc="-4" dirty="0" smtClean="0">
                <a:latin typeface="Times New Roman"/>
                <a:cs typeface="Times New Roman"/>
              </a:rPr>
              <a:t>m</a:t>
            </a:r>
            <a:r>
              <a:rPr sz="3200" b="1" spc="4" dirty="0" smtClean="0">
                <a:latin typeface="Times New Roman"/>
                <a:cs typeface="Times New Roman"/>
              </a:rPr>
              <a:t>a</a:t>
            </a:r>
            <a:r>
              <a:rPr sz="3200" b="1" spc="-4" dirty="0" smtClean="0">
                <a:latin typeface="Times New Roman"/>
                <a:cs typeface="Times New Roman"/>
              </a:rPr>
              <a:t>n</a:t>
            </a:r>
            <a:r>
              <a:rPr sz="3200" b="1" spc="0" dirty="0" smtClean="0"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2619" y="857912"/>
            <a:ext cx="260926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latin typeface="Times New Roman"/>
                <a:cs typeface="Times New Roman"/>
              </a:rPr>
              <a:t>o</a:t>
            </a:r>
            <a:r>
              <a:rPr sz="3200" b="1" spc="-4" dirty="0" smtClean="0">
                <a:latin typeface="Times New Roman"/>
                <a:cs typeface="Times New Roman"/>
              </a:rPr>
              <a:t>nlin</a:t>
            </a:r>
            <a:r>
              <a:rPr sz="3200" b="1" spc="0" dirty="0" smtClean="0">
                <a:latin typeface="Times New Roman"/>
                <a:cs typeface="Times New Roman"/>
              </a:rPr>
              <a:t>e s</a:t>
            </a:r>
            <a:r>
              <a:rPr sz="3200" b="1" spc="4" dirty="0" smtClean="0">
                <a:latin typeface="Times New Roman"/>
                <a:cs typeface="Times New Roman"/>
              </a:rPr>
              <a:t>erv</a:t>
            </a:r>
            <a:r>
              <a:rPr sz="3200" b="1" spc="-4" dirty="0" smtClean="0">
                <a:latin typeface="Times New Roman"/>
                <a:cs typeface="Times New Roman"/>
              </a:rPr>
              <a:t>i</a:t>
            </a:r>
            <a:r>
              <a:rPr sz="3200" b="1" spc="4" dirty="0" smtClean="0">
                <a:latin typeface="Times New Roman"/>
                <a:cs typeface="Times New Roman"/>
              </a:rPr>
              <a:t>ces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339" y="2058490"/>
            <a:ext cx="2097430" cy="3960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1017">
              <a:lnSpc>
                <a:spcPts val="1939"/>
              </a:lnSpc>
              <a:spcBef>
                <a:spcPts val="97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am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1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er</a:t>
            </a:r>
            <a:r>
              <a:rPr sz="1800" b="1" spc="0" dirty="0" smtClean="0">
                <a:latin typeface="Times New Roman"/>
                <a:cs typeface="Times New Roman"/>
              </a:rPr>
              <a:t>v</a:t>
            </a:r>
            <a:r>
              <a:rPr sz="1800" b="1" spc="4" dirty="0" smtClean="0">
                <a:latin typeface="Times New Roman"/>
                <a:cs typeface="Times New Roman"/>
              </a:rPr>
              <a:t>ic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928" marR="34289">
              <a:lnSpc>
                <a:spcPct val="101725"/>
              </a:lnSpc>
              <a:spcBef>
                <a:spcPts val="967"/>
              </a:spcBef>
            </a:pP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f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12928" marR="34289">
              <a:lnSpc>
                <a:spcPct val="101725"/>
              </a:lnSpc>
              <a:spcBef>
                <a:spcPts val="1042"/>
              </a:spcBef>
            </a:pPr>
            <a:r>
              <a:rPr sz="1800" spc="-4" dirty="0" smtClean="0">
                <a:latin typeface="Calibri"/>
                <a:cs typeface="Calibri"/>
              </a:rPr>
              <a:t>H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u</a:t>
            </a:r>
            <a:endParaRPr sz="1800">
              <a:latin typeface="Calibri"/>
              <a:cs typeface="Calibri"/>
            </a:endParaRPr>
          </a:p>
          <a:p>
            <a:pPr marL="12700" marR="10768" indent="228">
              <a:lnSpc>
                <a:spcPts val="2197"/>
              </a:lnSpc>
              <a:spcBef>
                <a:spcPts val="1042"/>
              </a:spcBef>
            </a:pPr>
            <a:r>
              <a:rPr sz="1800" spc="0" dirty="0" smtClean="0">
                <a:latin typeface="Calibri"/>
                <a:cs typeface="Calibri"/>
              </a:rPr>
              <a:t>Ama</a:t>
            </a:r>
            <a:r>
              <a:rPr sz="1800" spc="-39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4" dirty="0" smtClean="0">
                <a:latin typeface="Calibri"/>
                <a:cs typeface="Calibri"/>
              </a:rPr>
              <a:t>de</a:t>
            </a:r>
            <a:r>
              <a:rPr sz="1800" spc="0" dirty="0" smtClean="0">
                <a:latin typeface="Calibri"/>
                <a:cs typeface="Calibri"/>
              </a:rPr>
              <a:t>o </a:t>
            </a:r>
            <a:endParaRPr sz="1800">
              <a:latin typeface="Calibri"/>
              <a:cs typeface="Calibri"/>
            </a:endParaRPr>
          </a:p>
          <a:p>
            <a:pPr marL="12700" marR="10768">
              <a:lnSpc>
                <a:spcPts val="2197"/>
              </a:lnSpc>
              <a:spcBef>
                <a:spcPts val="1043"/>
              </a:spcBef>
            </a:pP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g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O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endParaRPr sz="1800">
              <a:latin typeface="Calibri"/>
              <a:cs typeface="Calibri"/>
            </a:endParaRPr>
          </a:p>
          <a:p>
            <a:pPr marL="12700" marR="10768">
              <a:lnSpc>
                <a:spcPts val="2197"/>
              </a:lnSpc>
              <a:spcBef>
                <a:spcPts val="1043"/>
              </a:spcBef>
            </a:pPr>
            <a:r>
              <a:rPr sz="1800" spc="-4" dirty="0" smtClean="0">
                <a:latin typeface="Calibri"/>
                <a:cs typeface="Calibri"/>
              </a:rPr>
              <a:t>Pl</a:t>
            </a:r>
            <a:r>
              <a:rPr sz="1800" spc="-34" dirty="0" smtClean="0">
                <a:latin typeface="Calibri"/>
                <a:cs typeface="Calibri"/>
              </a:rPr>
              <a:t>a</a:t>
            </a:r>
            <a:r>
              <a:rPr sz="1800" spc="-9" dirty="0" smtClean="0">
                <a:latin typeface="Calibri"/>
                <a:cs typeface="Calibri"/>
              </a:rPr>
              <a:t>y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ti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-5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ue </a:t>
            </a:r>
            <a:endParaRPr sz="1800">
              <a:latin typeface="Calibri"/>
              <a:cs typeface="Calibri"/>
            </a:endParaRPr>
          </a:p>
          <a:p>
            <a:pPr marL="12700" marR="10768">
              <a:lnSpc>
                <a:spcPts val="2197"/>
              </a:lnSpc>
              <a:spcBef>
                <a:spcPts val="1043"/>
              </a:spcBef>
            </a:pPr>
            <a:r>
              <a:rPr sz="1800" spc="0" dirty="0" smtClean="0">
                <a:latin typeface="Calibri"/>
                <a:cs typeface="Calibri"/>
              </a:rPr>
              <a:t>C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ckl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043"/>
              </a:spcBef>
            </a:pPr>
            <a:r>
              <a:rPr sz="1800" spc="0" dirty="0" smtClean="0">
                <a:latin typeface="Calibri"/>
                <a:cs typeface="Calibri"/>
              </a:rPr>
              <a:t>Fu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-3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 or </a:t>
            </a:r>
            <a:r>
              <a:rPr sz="1800" spc="-4" dirty="0" smtClean="0">
                <a:latin typeface="Calibri"/>
                <a:cs typeface="Calibri"/>
              </a:rPr>
              <a:t>Di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042"/>
              </a:spcBef>
            </a:pPr>
            <a:r>
              <a:rPr sz="1800" spc="-75" dirty="0" smtClean="0">
                <a:latin typeface="Calibri"/>
                <a:cs typeface="Calibri"/>
              </a:rPr>
              <a:t>T</a:t>
            </a:r>
            <a:r>
              <a:rPr sz="1800" spc="-4" dirty="0" smtClean="0">
                <a:latin typeface="Calibri"/>
                <a:cs typeface="Calibri"/>
              </a:rPr>
              <a:t>wi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4" dirty="0" smtClean="0">
                <a:latin typeface="Calibri"/>
                <a:cs typeface="Calibri"/>
              </a:rPr>
              <a:t>ch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042"/>
              </a:spcBef>
            </a:pPr>
            <a:r>
              <a:rPr sz="1800" spc="-84" dirty="0" smtClean="0">
                <a:latin typeface="Calibri"/>
                <a:cs typeface="Calibri"/>
              </a:rPr>
              <a:t>V</a:t>
            </a:r>
            <a:r>
              <a:rPr sz="1800" spc="-9" dirty="0" smtClean="0">
                <a:latin typeface="Calibri"/>
                <a:cs typeface="Calibri"/>
              </a:rPr>
              <a:t>ev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7128" y="2058490"/>
            <a:ext cx="88973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1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F</a:t>
            </a:r>
            <a:r>
              <a:rPr sz="1800" b="1" spc="0" dirty="0" smtClean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134" y="2058490"/>
            <a:ext cx="2997530" cy="3957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6944" marR="21590">
              <a:lnSpc>
                <a:spcPts val="1939"/>
              </a:lnSpc>
              <a:spcBef>
                <a:spcPts val="97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ta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1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Pric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928" marR="1732787" algn="just">
              <a:lnSpc>
                <a:spcPct val="95825"/>
              </a:lnSpc>
              <a:spcBef>
                <a:spcPts val="1073"/>
              </a:spcBef>
            </a:pPr>
            <a:r>
              <a:rPr sz="1800" spc="0" dirty="0" smtClean="0">
                <a:latin typeface="Times New Roman"/>
                <a:cs typeface="Times New Roman"/>
              </a:rPr>
              <a:t>$9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928" marR="1732787" algn="just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$8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928" algn="just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$99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4" dirty="0" smtClean="0">
                <a:latin typeface="Times New Roman"/>
                <a:cs typeface="Times New Roman"/>
              </a:rPr>
              <a:t>ea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$7</a:t>
            </a:r>
            <a:r>
              <a:rPr sz="1800" spc="4" dirty="0" smtClean="0">
                <a:latin typeface="Times New Roman"/>
                <a:cs typeface="Times New Roman"/>
              </a:rPr>
              <a:t>.</a:t>
            </a:r>
            <a:r>
              <a:rPr sz="1800" spc="0" dirty="0" smtClean="0">
                <a:latin typeface="Times New Roman"/>
                <a:cs typeface="Times New Roman"/>
              </a:rPr>
              <a:t>99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928" marR="1618488" algn="just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$20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700" marR="1613576" algn="just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$50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700" marR="2539177" algn="just">
              <a:lnSpc>
                <a:spcPts val="3240"/>
              </a:lnSpc>
              <a:spcBef>
                <a:spcPts val="417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2286" y="2469970"/>
            <a:ext cx="2193426" cy="3545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8" marR="2673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al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12928" marR="983894">
              <a:lnSpc>
                <a:spcPts val="2069"/>
              </a:lnSpc>
              <a:spcBef>
                <a:spcPts val="1073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et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0" dirty="0" smtClean="0">
                <a:latin typeface="Times New Roman"/>
                <a:cs typeface="Times New Roman"/>
              </a:rPr>
              <a:t>ork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V </a:t>
            </a:r>
            <a:endParaRPr sz="1800">
              <a:latin typeface="Times New Roman"/>
              <a:cs typeface="Times New Roman"/>
            </a:endParaRPr>
          </a:p>
          <a:p>
            <a:pPr marL="12928" marR="983894">
              <a:lnSpc>
                <a:spcPts val="2069"/>
              </a:lnSpc>
              <a:spcBef>
                <a:spcPts val="1169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ilie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 indent="228">
              <a:lnSpc>
                <a:spcPts val="2069"/>
              </a:lnSpc>
              <a:spcBef>
                <a:spcPts val="1209"/>
              </a:spcBef>
            </a:pP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ab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-5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ep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ace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ent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169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la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tatio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5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Ow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er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169"/>
              </a:spcBef>
            </a:pPr>
            <a:r>
              <a:rPr sz="1800" spc="-204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gg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4" dirty="0" smtClean="0">
                <a:latin typeface="Times New Roman"/>
                <a:cs typeface="Times New Roman"/>
              </a:rPr>
              <a:t> O</a:t>
            </a:r>
            <a:r>
              <a:rPr sz="1800" spc="0" dirty="0" smtClean="0">
                <a:latin typeface="Times New Roman"/>
                <a:cs typeface="Times New Roman"/>
              </a:rPr>
              <a:t>ut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1209"/>
              </a:spcBef>
            </a:pPr>
            <a:r>
              <a:rPr sz="1800" spc="0" dirty="0" smtClean="0">
                <a:latin typeface="Times New Roman"/>
                <a:cs typeface="Times New Roman"/>
              </a:rPr>
              <a:t>Co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dy</a:t>
            </a:r>
            <a:r>
              <a:rPr sz="1800" spc="-4" dirty="0" smtClean="0">
                <a:latin typeface="Times New Roman"/>
                <a:cs typeface="Times New Roman"/>
              </a:rPr>
              <a:t> F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ns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1170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1170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Mu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4" dirty="0" smtClean="0">
                <a:latin typeface="Times New Roman"/>
                <a:cs typeface="Times New Roman"/>
              </a:rPr>
              <a:t>ns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39726" y="737489"/>
            <a:ext cx="363271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N</a:t>
            </a:r>
            <a:r>
              <a:rPr sz="6000" spc="-19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w</a:t>
            </a:r>
            <a:r>
              <a:rPr sz="6000" spc="-45" baseline="3413" dirty="0" smtClean="0">
                <a:latin typeface="Calibri"/>
                <a:cs typeface="Calibri"/>
              </a:rPr>
              <a:t> </a:t>
            </a:r>
            <a:r>
              <a:rPr sz="6000" spc="4" baseline="3413" dirty="0" smtClean="0">
                <a:latin typeface="Calibri"/>
                <a:cs typeface="Calibri"/>
              </a:rPr>
              <a:t>a</a:t>
            </a:r>
            <a:r>
              <a:rPr sz="6000" spc="0" baseline="3413" dirty="0" smtClean="0">
                <a:latin typeface="Calibri"/>
                <a:cs typeface="Calibri"/>
              </a:rPr>
              <a:t>pp</a:t>
            </a:r>
            <a:r>
              <a:rPr sz="6000" spc="-9" baseline="3413" dirty="0" smtClean="0">
                <a:latin typeface="Calibri"/>
                <a:cs typeface="Calibri"/>
              </a:rPr>
              <a:t>l</a:t>
            </a:r>
            <a:r>
              <a:rPr sz="6000" spc="-4" baseline="3413" dirty="0" smtClean="0">
                <a:latin typeface="Calibri"/>
                <a:cs typeface="Calibri"/>
              </a:rPr>
              <a:t>i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-29" baseline="3413" dirty="0" smtClean="0">
                <a:latin typeface="Calibri"/>
                <a:cs typeface="Calibri"/>
              </a:rPr>
              <a:t>a</a:t>
            </a:r>
            <a:r>
              <a:rPr sz="6000" spc="4" baseline="3413" dirty="0" smtClean="0">
                <a:latin typeface="Calibri"/>
                <a:cs typeface="Calibri"/>
              </a:rPr>
              <a:t>t</a:t>
            </a:r>
            <a:r>
              <a:rPr sz="6000" spc="-4" baseline="3413" dirty="0" smtClean="0">
                <a:latin typeface="Calibri"/>
                <a:cs typeface="Calibri"/>
              </a:rPr>
              <a:t>i</a:t>
            </a:r>
            <a:r>
              <a:rPr sz="6000" spc="4" baseline="3413" dirty="0" smtClean="0">
                <a:latin typeface="Calibri"/>
                <a:cs typeface="Calibri"/>
              </a:rPr>
              <a:t>o</a:t>
            </a:r>
            <a:r>
              <a:rPr sz="6000" spc="0" baseline="3413" dirty="0" smtClean="0">
                <a:latin typeface="Calibri"/>
                <a:cs typeface="Calibri"/>
              </a:rPr>
              <a:t>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139" y="2208529"/>
            <a:ext cx="7142168" cy="272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W</a:t>
            </a:r>
            <a:r>
              <a:rPr sz="2700" b="1" spc="4" baseline="3034" dirty="0" smtClean="0">
                <a:latin typeface="Calibri"/>
                <a:cs typeface="Calibri"/>
              </a:rPr>
              <a:t>h</a:t>
            </a:r>
            <a:r>
              <a:rPr sz="2700" b="1" spc="-9" baseline="3034" dirty="0" smtClean="0"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I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-19" baseline="3034" dirty="0" smtClean="0"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ag</a:t>
            </a:r>
            <a:r>
              <a:rPr sz="2700" b="1" spc="-3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am?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u="heavy" spc="0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2700" u="heavy" spc="4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2700" u="heavy" spc="-19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700" u="heavy" spc="-25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700" u="heavy" spc="0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2700" u="heavy" spc="4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700" u="heavy" spc="-39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700" u="heavy" spc="0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am</a:t>
            </a:r>
            <a:r>
              <a:rPr sz="2700" spc="-19" baseline="1517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700" spc="-4" baseline="1517" dirty="0" smtClean="0">
                <a:latin typeface="Calibri"/>
                <a:cs typeface="Calibri"/>
                <a:hlinkClick r:id="rId2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pu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ar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pho</a:t>
            </a:r>
            <a:r>
              <a:rPr sz="2700" b="1" spc="-9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-s</a:t>
            </a:r>
            <a:r>
              <a:rPr sz="2700" b="1" spc="-4" baseline="1517" dirty="0" smtClean="0">
                <a:latin typeface="Calibri"/>
                <a:cs typeface="Calibri"/>
              </a:rPr>
              <a:t>h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4" baseline="1517" dirty="0" smtClean="0">
                <a:latin typeface="Calibri"/>
                <a:cs typeface="Calibri"/>
              </a:rPr>
              <a:t>r</a:t>
            </a:r>
            <a:r>
              <a:rPr sz="2700" b="1" spc="-9" baseline="1517" dirty="0" smtClean="0">
                <a:latin typeface="Calibri"/>
                <a:cs typeface="Calibri"/>
              </a:rPr>
              <a:t>i</a:t>
            </a:r>
            <a:r>
              <a:rPr sz="2700" b="1" spc="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p </a:t>
            </a:r>
            <a:r>
              <a:rPr sz="2700" spc="-29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</a:t>
            </a:r>
            <a:r>
              <a:rPr sz="2700" spc="-3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ma</a:t>
            </a:r>
            <a:r>
              <a:rPr sz="2700" spc="-4" baseline="1517" dirty="0" smtClean="0">
                <a:latin typeface="Calibri"/>
                <a:cs typeface="Calibri"/>
              </a:rPr>
              <a:t>rt</a:t>
            </a:r>
            <a:r>
              <a:rPr sz="2700" spc="4" baseline="1517" dirty="0" smtClean="0">
                <a:latin typeface="Calibri"/>
                <a:cs typeface="Calibri"/>
              </a:rPr>
              <a:t>ph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ne</a:t>
            </a:r>
            <a:r>
              <a:rPr sz="2700" spc="0" baseline="1517" dirty="0" smtClean="0">
                <a:latin typeface="Calibri"/>
                <a:cs typeface="Calibri"/>
              </a:rPr>
              <a:t>s.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Com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wit</a:t>
            </a:r>
            <a:r>
              <a:rPr sz="2700" spc="0" baseline="1517" dirty="0" smtClean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76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he</a:t>
            </a:r>
            <a:r>
              <a:rPr sz="2700" spc="0" baseline="1517" dirty="0" smtClean="0">
                <a:latin typeface="Calibri"/>
                <a:cs typeface="Calibri"/>
              </a:rPr>
              <a:t>r 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ci</a:t>
            </a:r>
            <a:r>
              <a:rPr sz="2700" spc="0" baseline="1517" dirty="0" smtClean="0">
                <a:latin typeface="Calibri"/>
                <a:cs typeface="Calibri"/>
              </a:rPr>
              <a:t>al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9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-14" baseline="1517" dirty="0" smtClean="0">
                <a:latin typeface="Calibri"/>
                <a:cs typeface="Calibri"/>
              </a:rPr>
              <a:t>w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r</a:t>
            </a:r>
            <a:r>
              <a:rPr sz="2700" spc="-14" baseline="1517" dirty="0" smtClean="0">
                <a:latin typeface="Calibri"/>
                <a:cs typeface="Calibri"/>
              </a:rPr>
              <a:t>k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, 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g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am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-9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ti</a:t>
            </a:r>
            <a:r>
              <a:rPr sz="2700" spc="-9" baseline="1517" dirty="0" smtClean="0">
                <a:latin typeface="Calibri"/>
                <a:cs typeface="Calibri"/>
              </a:rPr>
              <a:t>v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y 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m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4" baseline="1517" dirty="0" smtClean="0">
                <a:latin typeface="Calibri"/>
                <a:cs typeface="Calibri"/>
              </a:rPr>
              <a:t>e—</a:t>
            </a:r>
            <a:r>
              <a:rPr sz="2700" spc="-4" baseline="1517" dirty="0" smtClean="0">
                <a:latin typeface="Calibri"/>
                <a:cs typeface="Calibri"/>
              </a:rPr>
              <a:t>it</a:t>
            </a:r>
            <a:r>
              <a:rPr sz="2700" spc="0" baseline="1517" dirty="0" smtClean="0">
                <a:latin typeface="Calibri"/>
                <a:cs typeface="Calibri"/>
              </a:rPr>
              <a:t>'s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4" baseline="1517" dirty="0" smtClean="0">
                <a:latin typeface="Calibri"/>
                <a:cs typeface="Calibri"/>
              </a:rPr>
              <a:t>use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e</a:t>
            </a:r>
            <a:r>
              <a:rPr sz="2700" spc="-34" baseline="1517" dirty="0" smtClean="0">
                <a:latin typeface="Calibri"/>
                <a:cs typeface="Calibri"/>
              </a:rPr>
              <a:t>x</a:t>
            </a:r>
            <a:r>
              <a:rPr sz="2700" spc="-4" baseline="1517" dirty="0" smtClean="0">
                <a:latin typeface="Calibri"/>
                <a:cs typeface="Calibri"/>
              </a:rPr>
              <a:t>cl</a:t>
            </a:r>
            <a:r>
              <a:rPr sz="2700" spc="4" baseline="1517" dirty="0" smtClean="0">
                <a:latin typeface="Calibri"/>
                <a:cs typeface="Calibri"/>
              </a:rPr>
              <a:t>us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9" baseline="1517" dirty="0" smtClean="0">
                <a:latin typeface="Calibri"/>
                <a:cs typeface="Calibri"/>
              </a:rPr>
              <a:t>v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76" marR="3429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4" baseline="1517" dirty="0" smtClean="0">
                <a:latin typeface="Calibri"/>
                <a:cs typeface="Calibri"/>
              </a:rPr>
              <a:t> sh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ri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g</a:t>
            </a:r>
            <a:r>
              <a:rPr sz="2700" spc="4" baseline="1517" dirty="0" smtClean="0">
                <a:latin typeface="Calibri"/>
                <a:cs typeface="Calibri"/>
              </a:rPr>
              <a:t> ph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wit</a:t>
            </a:r>
            <a:r>
              <a:rPr sz="2700" spc="0" baseline="1517" dirty="0" smtClean="0">
                <a:latin typeface="Calibri"/>
                <a:cs typeface="Calibri"/>
              </a:rPr>
              <a:t>h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25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f</a:t>
            </a:r>
            <a:r>
              <a:rPr sz="2700" spc="-4" baseline="1517" dirty="0" smtClean="0">
                <a:latin typeface="Calibri"/>
                <a:cs typeface="Calibri"/>
              </a:rPr>
              <a:t>ri</a:t>
            </a:r>
            <a:r>
              <a:rPr sz="2700" spc="4" baseline="1517" dirty="0" smtClean="0">
                <a:latin typeface="Calibri"/>
                <a:cs typeface="Calibri"/>
              </a:rPr>
              <a:t>ends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W</a:t>
            </a:r>
            <a:r>
              <a:rPr sz="2700" b="1" spc="-29" baseline="1517" dirty="0" smtClean="0">
                <a:latin typeface="Calibri"/>
                <a:cs typeface="Calibri"/>
              </a:rPr>
              <a:t>h</a:t>
            </a:r>
            <a:r>
              <a:rPr sz="2700" b="1" spc="0" baseline="1517" dirty="0" smtClean="0">
                <a:latin typeface="Calibri"/>
                <a:cs typeface="Calibri"/>
              </a:rPr>
              <a:t>y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u</a:t>
            </a:r>
            <a:r>
              <a:rPr sz="2700" b="1" spc="0" baseline="1517" dirty="0" smtClean="0">
                <a:latin typeface="Calibri"/>
                <a:cs typeface="Calibri"/>
              </a:rPr>
              <a:t>se</a:t>
            </a:r>
            <a:r>
              <a:rPr sz="2700" b="1" spc="-1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4" baseline="1517" dirty="0" smtClean="0">
                <a:latin typeface="Calibri"/>
                <a:cs typeface="Calibri"/>
              </a:rPr>
              <a:t>n</a:t>
            </a:r>
            <a:r>
              <a:rPr sz="2700" b="1" spc="-19" baseline="1517" dirty="0" smtClean="0">
                <a:latin typeface="Calibri"/>
                <a:cs typeface="Calibri"/>
              </a:rPr>
              <a:t>s</a:t>
            </a:r>
            <a:r>
              <a:rPr sz="2700" b="1" spc="-9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ag</a:t>
            </a: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am?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-4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p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9" baseline="1517" dirty="0" smtClean="0">
                <a:latin typeface="Calibri"/>
                <a:cs typeface="Calibri"/>
              </a:rPr>
              <a:t>n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25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ou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m</a:t>
            </a:r>
            <a:r>
              <a:rPr sz="2700" spc="-3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y </a:t>
            </a:r>
            <a:r>
              <a:rPr sz="2700" spc="4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4" baseline="1517" dirty="0" smtClean="0">
                <a:latin typeface="Calibri"/>
                <a:cs typeface="Calibri"/>
              </a:rPr>
              <a:t>ki</a:t>
            </a:r>
            <a:r>
              <a:rPr sz="2700" spc="4" baseline="1517" dirty="0" smtClean="0">
                <a:latin typeface="Calibri"/>
                <a:cs typeface="Calibri"/>
              </a:rPr>
              <a:t>ng</a:t>
            </a:r>
            <a:r>
              <a:rPr sz="2700" spc="0" baseline="1517" dirty="0" smtClean="0">
                <a:latin typeface="Calibri"/>
                <a:cs typeface="Calibri"/>
              </a:rPr>
              <a:t>:</a:t>
            </a:r>
            <a:r>
              <a:rPr sz="2700" spc="25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W</a:t>
            </a:r>
            <a:r>
              <a:rPr sz="2700" spc="-34" baseline="1517" dirty="0" smtClean="0">
                <a:latin typeface="Calibri"/>
                <a:cs typeface="Calibri"/>
              </a:rPr>
              <a:t>h</a:t>
            </a:r>
            <a:r>
              <a:rPr sz="2700" spc="0" baseline="1517" dirty="0" smtClean="0">
                <a:latin typeface="Calibri"/>
                <a:cs typeface="Calibri"/>
              </a:rPr>
              <a:t>y </a:t>
            </a:r>
            <a:r>
              <a:rPr sz="2700" spc="4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 </a:t>
            </a:r>
            <a:r>
              <a:rPr sz="2700" spc="4" baseline="1517" dirty="0" smtClean="0">
                <a:latin typeface="Calibri"/>
                <a:cs typeface="Calibri"/>
              </a:rPr>
              <a:t>nee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 </a:t>
            </a:r>
            <a:r>
              <a:rPr sz="2700" spc="4" baseline="1517" dirty="0" smtClean="0">
                <a:latin typeface="Calibri"/>
                <a:cs typeface="Calibri"/>
              </a:rPr>
              <a:t>sep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a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 </a:t>
            </a:r>
            <a:r>
              <a:rPr sz="2700" spc="4" baseline="1517" dirty="0" smtClean="0">
                <a:latin typeface="Calibri"/>
                <a:cs typeface="Calibri"/>
              </a:rPr>
              <a:t>sh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ri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4" baseline="1517" dirty="0" smtClean="0">
                <a:latin typeface="Calibri"/>
                <a:cs typeface="Calibri"/>
              </a:rPr>
              <a:t>ph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?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Co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4" baseline="1517" dirty="0" smtClean="0">
                <a:latin typeface="Calibri"/>
                <a:cs typeface="Calibri"/>
              </a:rPr>
              <a:t>dn</a:t>
            </a:r>
            <a:r>
              <a:rPr sz="2700" spc="0" baseline="1517" dirty="0" smtClean="0">
                <a:latin typeface="Calibri"/>
                <a:cs typeface="Calibri"/>
              </a:rPr>
              <a:t>'t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 ju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he</a:t>
            </a:r>
            <a:r>
              <a:rPr sz="2700" spc="0" baseline="1517" dirty="0" smtClean="0">
                <a:latin typeface="Calibri"/>
                <a:cs typeface="Calibri"/>
              </a:rPr>
              <a:t>m on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50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4" baseline="1517" dirty="0" smtClean="0">
                <a:latin typeface="Calibri"/>
                <a:cs typeface="Calibri"/>
              </a:rPr>
              <a:t>eb</a:t>
            </a:r>
            <a:r>
              <a:rPr sz="2700" spc="0" baseline="1517" dirty="0" smtClean="0">
                <a:latin typeface="Calibri"/>
                <a:cs typeface="Calibri"/>
              </a:rPr>
              <a:t>ook or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he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ci</a:t>
            </a:r>
            <a:r>
              <a:rPr sz="2700" spc="0" baseline="1517" dirty="0" smtClean="0">
                <a:latin typeface="Calibri"/>
                <a:cs typeface="Calibri"/>
              </a:rPr>
              <a:t>al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9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-14" baseline="1517" dirty="0" smtClean="0">
                <a:latin typeface="Calibri"/>
                <a:cs typeface="Calibri"/>
              </a:rPr>
              <a:t>w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rk?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-4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 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g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am's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pu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rit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it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sim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li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0" baseline="1517" dirty="0" smtClean="0">
                <a:latin typeface="Calibri"/>
                <a:cs typeface="Calibri"/>
              </a:rPr>
              <a:t>it</a:t>
            </a:r>
            <a:r>
              <a:rPr sz="2700" b="1" spc="-4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r>
              <a:rPr sz="2700" spc="-4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he</a:t>
            </a:r>
            <a:r>
              <a:rPr sz="2700" spc="0" baseline="1517" dirty="0" smtClean="0">
                <a:latin typeface="Calibri"/>
                <a:cs typeface="Calibri"/>
              </a:rPr>
              <a:t>r 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h</a:t>
            </a:r>
            <a:r>
              <a:rPr sz="2700" spc="0" baseline="1517" dirty="0" smtClean="0">
                <a:latin typeface="Calibri"/>
                <a:cs typeface="Calibri"/>
              </a:rPr>
              <a:t>an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4" baseline="1517" dirty="0" smtClean="0">
                <a:latin typeface="Calibri"/>
                <a:cs typeface="Calibri"/>
              </a:rPr>
              <a:t>us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 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ot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of</a:t>
            </a:r>
            <a:r>
              <a:rPr sz="2700" spc="4" baseline="1517" dirty="0" smtClean="0">
                <a:latin typeface="Calibri"/>
                <a:cs typeface="Calibri"/>
              </a:rPr>
              <a:t> d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9" baseline="1517" dirty="0" smtClean="0">
                <a:latin typeface="Calibri"/>
                <a:cs typeface="Calibri"/>
              </a:rPr>
              <a:t>f</a:t>
            </a:r>
            <a:r>
              <a:rPr sz="2700" spc="-44" baseline="1517" dirty="0" smtClean="0">
                <a:latin typeface="Calibri"/>
                <a:cs typeface="Calibri"/>
              </a:rPr>
              <a:t>f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9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44" baseline="1517" dirty="0" smtClean="0">
                <a:latin typeface="Calibri"/>
                <a:cs typeface="Calibri"/>
              </a:rPr>
              <a:t>f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9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es</a:t>
            </a:r>
            <a:r>
              <a:rPr sz="2700" spc="0" baseline="1517" dirty="0" smtClean="0">
                <a:latin typeface="Calibri"/>
                <a:cs typeface="Calibri"/>
              </a:rPr>
              <a:t>, I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g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am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h</a:t>
            </a:r>
            <a:r>
              <a:rPr sz="2700" spc="0" baseline="1517" dirty="0" smtClean="0">
                <a:latin typeface="Calibri"/>
                <a:cs typeface="Calibri"/>
              </a:rPr>
              <a:t>as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y o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44" baseline="1517" dirty="0" smtClean="0">
                <a:latin typeface="Calibri"/>
                <a:cs typeface="Calibri"/>
              </a:rPr>
              <a:t>f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9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t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w</a:t>
            </a:r>
            <a:r>
              <a:rPr sz="2700" spc="4" baseline="1517" dirty="0" smtClean="0">
                <a:latin typeface="Calibri"/>
                <a:cs typeface="Calibri"/>
              </a:rPr>
              <a:t>h</a:t>
            </a:r>
            <a:r>
              <a:rPr sz="2700" spc="-4" baseline="1517" dirty="0" smtClean="0">
                <a:latin typeface="Calibri"/>
                <a:cs typeface="Calibri"/>
              </a:rPr>
              <a:t>ic</a:t>
            </a:r>
            <a:r>
              <a:rPr sz="2700" spc="0" baseline="1517" dirty="0" smtClean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ma</a:t>
            </a:r>
            <a:r>
              <a:rPr sz="2700" spc="-59" baseline="1517" dirty="0" smtClean="0">
                <a:latin typeface="Calibri"/>
                <a:cs typeface="Calibri"/>
              </a:rPr>
              <a:t>k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-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espe</a:t>
            </a:r>
            <a:r>
              <a:rPr sz="2700" spc="-4" baseline="1517" dirty="0" smtClean="0">
                <a:latin typeface="Calibri"/>
                <a:cs typeface="Calibri"/>
              </a:rPr>
              <a:t>ci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ll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3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y 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</a:t>
            </a:r>
            <a:r>
              <a:rPr sz="2700" spc="4" baseline="1517" dirty="0" smtClean="0">
                <a:latin typeface="Calibri"/>
                <a:cs typeface="Calibri"/>
              </a:rPr>
              <a:t>sh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 ph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4" baseline="1517" dirty="0" smtClean="0">
                <a:latin typeface="Calibri"/>
                <a:cs typeface="Calibri"/>
              </a:rPr>
              <a:t> se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 ph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os</a:t>
            </a:r>
            <a:r>
              <a:rPr sz="2700" spc="4" baseline="1517" dirty="0" smtClean="0">
                <a:latin typeface="Calibri"/>
                <a:cs typeface="Calibri"/>
              </a:rPr>
              <a:t> f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om </a:t>
            </a:r>
            <a:r>
              <a:rPr sz="2700" spc="-25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r </a:t>
            </a:r>
            <a:r>
              <a:rPr sz="2700" spc="4" baseline="1517" dirty="0" smtClean="0">
                <a:latin typeface="Calibri"/>
                <a:cs typeface="Calibri"/>
              </a:rPr>
              <a:t>f</a:t>
            </a:r>
            <a:r>
              <a:rPr sz="2700" spc="-4" baseline="1517" dirty="0" smtClean="0">
                <a:latin typeface="Calibri"/>
                <a:cs typeface="Calibri"/>
              </a:rPr>
              <a:t>ri</a:t>
            </a:r>
            <a:r>
              <a:rPr sz="2700" spc="4" baseline="1517" dirty="0" smtClean="0">
                <a:latin typeface="Calibri"/>
                <a:cs typeface="Calibri"/>
              </a:rPr>
              <a:t>ends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533400"/>
            <a:ext cx="8305800" cy="519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https://www.flightradar24.com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772400" cy="99377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Cloud computing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https://www.youtube.com/watch?v=ae_DKNwK_ms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On-line learning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MIT courses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>
                <a:hlinkClick r:id="rId3"/>
              </a:rPr>
              <a:t>Eliademy</a:t>
            </a:r>
            <a:endParaRPr lang="en-US" sz="2800" dirty="0" smtClean="0"/>
          </a:p>
          <a:p>
            <a:pPr algn="ctr"/>
            <a:r>
              <a:rPr lang="en-US" sz="2800" dirty="0" err="1" smtClean="0">
                <a:hlinkClick r:id="rId4"/>
              </a:rPr>
              <a:t>Coursera</a:t>
            </a:r>
            <a:r>
              <a:rPr lang="en-US" sz="2800" dirty="0" smtClean="0">
                <a:hlinkClick r:id="rId4"/>
              </a:rPr>
              <a:t> on-line courses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>
                <a:hlinkClick r:id="rId5"/>
              </a:rPr>
              <a:t>Udacity</a:t>
            </a:r>
            <a:r>
              <a:rPr lang="en-US" sz="2800" dirty="0" smtClean="0">
                <a:hlinkClick r:id="rId5"/>
              </a:rPr>
              <a:t> on-line courses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6"/>
              </a:rPr>
              <a:t>Virtual University- Web Design and Programming Courses</a:t>
            </a:r>
            <a:r>
              <a:rPr lang="en-US" sz="2800" dirty="0" smtClean="0"/>
              <a:t> </a:t>
            </a:r>
            <a:br>
              <a:rPr lang="en-US" sz="2800" dirty="0" smtClean="0"/>
            </a:br>
            <a:r>
              <a:rPr lang="en-US" sz="2800" dirty="0" smtClean="0">
                <a:hlinkClick r:id="rId7"/>
              </a:rPr>
              <a:t>Virtual University- Technology Courses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8"/>
              </a:rPr>
              <a:t>RIPE NCC: Learn on-line videos</a:t>
            </a:r>
            <a:r>
              <a:rPr lang="en-US" sz="2800" dirty="0" smtClean="0"/>
              <a:t> (</a:t>
            </a:r>
            <a:r>
              <a:rPr lang="en-US" sz="2800" dirty="0" smtClean="0">
                <a:hlinkClick r:id="rId9"/>
              </a:rPr>
              <a:t>IPv6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10"/>
              </a:rPr>
              <a:t>DNSSEC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11"/>
              </a:rPr>
              <a:t>RIPE Database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12"/>
              </a:rPr>
              <a:t>RIPE Community</a:t>
            </a:r>
            <a:r>
              <a:rPr lang="en-US" sz="2800" dirty="0" smtClean="0"/>
              <a:t>) </a:t>
            </a:r>
            <a:br>
              <a:rPr lang="en-US" sz="2800" dirty="0" smtClean="0"/>
            </a:br>
            <a:r>
              <a:rPr lang="en-US" sz="2800" dirty="0" smtClean="0">
                <a:hlinkClick r:id="rId13"/>
              </a:rPr>
              <a:t>Microsoft Virtual Academy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>
                <a:hlinkClick r:id="rId14"/>
              </a:rPr>
              <a:t>Codeacademy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15"/>
              </a:rPr>
              <a:t>Networking Video Lectures/Tutorials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16"/>
              </a:rPr>
              <a:t>Other resources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09600"/>
            <a:ext cx="841247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</a:rPr>
              <a:t>Quiz</a:t>
            </a: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Can you name 3 fields of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IoT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application?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Can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you bring some examples of wearable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devices?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means of Internet coverage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proposed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by Google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AutoNum type="arabicPeriod" startAt="4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What is IPv6?</a:t>
            </a:r>
          </a:p>
          <a:p>
            <a:pPr marL="342900" indent="-342900">
              <a:buAutoNum type="arabicPeriod" startAt="4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Can you name 3 examples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of OTT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applications?</a:t>
            </a:r>
          </a:p>
          <a:p>
            <a:pPr marL="342900" indent="-342900">
              <a:buAutoNum type="arabicPeriod" startAt="4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type of computing can save the money of your business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7517" t="31440" r="26712" b="36154"/>
          <a:stretch>
            <a:fillRect/>
          </a:stretch>
        </p:blipFill>
        <p:spPr bwMode="auto">
          <a:xfrm>
            <a:off x="381000" y="990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914400"/>
            <a:ext cx="8016239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14400"/>
            <a:ext cx="8305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90600"/>
            <a:ext cx="8305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346</Words>
  <Application>Microsoft Office PowerPoint</Application>
  <PresentationFormat>On-screen Show (4:3)</PresentationFormat>
  <Paragraphs>82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Cloud computing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ISOCAM</dc:creator>
  <cp:lastModifiedBy>ISOCAM</cp:lastModifiedBy>
  <cp:revision>22</cp:revision>
  <dcterms:modified xsi:type="dcterms:W3CDTF">2016-12-09T10:19:28Z</dcterms:modified>
</cp:coreProperties>
</file>